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6D82C239-AE18-4C56-906D-1D47210C0BB0}" v="63" dt="2019-01-05T11:18:41.040"/>
    <p1510:client id="{D9DAD4DE-084D-4B10-B9AE-4F3A3C40D8F0}" v="297" dt="2019-01-05T11:52:46.892"/>
    <p1510:client id="{04377AED-CE6A-4659-A1C3-BDBFCEBFCFE7}" v="5" dt="2019-01-05T11:54:31.062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</a:rPr>
              <a:t>Git Hub</a:t>
            </a:r>
            <a:endParaRPr lang="ko-KR" altLang="en-US" sz="75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412447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FC9A-95D0-4496-A46D-B884A318EF03}"/>
              </a:ext>
            </a:extLst>
          </p:cNvPr>
          <p:cNvSpPr txBox="1">
            <a:spLocks/>
          </p:cNvSpPr>
          <p:nvPr/>
        </p:nvSpPr>
        <p:spPr>
          <a:xfrm>
            <a:off x="1086643" y="2651288"/>
            <a:ext cx="10018713" cy="15554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b="1">
                <a:solidFill>
                  <a:schemeClr val="accent1"/>
                </a:solidFill>
              </a:rPr>
              <a:t>데모 시연</a:t>
            </a:r>
            <a:endParaRPr lang="ko-KR" altLang="en-US" sz="7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211092" y="152315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82498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241</TotalTime>
  <Words>365</Words>
  <Application>Microsoft Office PowerPoint</Application>
  <PresentationFormat>와이드스크린</PresentationFormat>
  <Paragraphs>324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이 수진</cp:lastModifiedBy>
  <cp:revision>39</cp:revision>
  <dcterms:created xsi:type="dcterms:W3CDTF">2017-12-29T06:22:43Z</dcterms:created>
  <dcterms:modified xsi:type="dcterms:W3CDTF">2019-05-08T11:29:29Z</dcterms:modified>
</cp:coreProperties>
</file>